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ae1cc00a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ae1cc00a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 convivial tools for crisis sites in these areas: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ae1cc00a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ae1cc00a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0acd4b904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0acd4b904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0acd4b90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0acd4b90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0acd4b904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0acd4b904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0acd4b904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0acd4b904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acd4b904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acd4b904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0acd4b904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0acd4b90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0acd4b904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0acd4b904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0acd4b904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0acd4b90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0acd4b90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0acd4b90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0acd4b90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0acd4b90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0acd4b90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0acd4b90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ae1cc00a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ae1cc00a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0acd4b90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0acd4b90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0acd4b904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0acd4b90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0acd4b904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0acd4b904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0acd4b904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0acd4b904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ae1cc00a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ae1cc00a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ae1cc00a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ae1cc00a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ae1cc00a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ae1cc00a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0acd4b90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0acd4b90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ae1cc00a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ae1cc00a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ae1cc00a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ae1cc00a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ae1cc00a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ae1cc00a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ae1cc00aa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ae1cc00aa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ae1cc00aa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ae1cc00aa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ae1cc00a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ae1cc00a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ae1cc00a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ae1cc00a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ae1cc00a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ae1cc00a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ae1cc00a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ae1cc00a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ae1cc00a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ae1cc00a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0acd4b90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0acd4b90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ae1cc00a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ae1cc00a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ae1cc00a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ae1cc00a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ae1cc00a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ae1cc00a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ae1cc00aa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ae1cc00aa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ae1cc00a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ae1cc00a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0acd4b90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0acd4b90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0acd4b90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0acd4b90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0acd4b904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0acd4b904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ae1cc00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ae1cc00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ae1cc00a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ae1cc00a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4.jpg"/><Relationship Id="rId5" Type="http://schemas.openxmlformats.org/officeDocument/2006/relationships/image" Target="../media/image7.png"/><Relationship Id="rId6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Relationship Id="rId4" Type="http://schemas.openxmlformats.org/officeDocument/2006/relationships/image" Target="../media/image3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Relationship Id="rId4" Type="http://schemas.openxmlformats.org/officeDocument/2006/relationships/image" Target="../media/image4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jpg"/><Relationship Id="rId4" Type="http://schemas.openxmlformats.org/officeDocument/2006/relationships/image" Target="../media/image20.png"/><Relationship Id="rId5" Type="http://schemas.openxmlformats.org/officeDocument/2006/relationships/image" Target="../media/image19.jpg"/><Relationship Id="rId6" Type="http://schemas.openxmlformats.org/officeDocument/2006/relationships/image" Target="../media/image6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jpg"/><Relationship Id="rId4" Type="http://schemas.openxmlformats.org/officeDocument/2006/relationships/image" Target="../media/image26.jpg"/><Relationship Id="rId5" Type="http://schemas.openxmlformats.org/officeDocument/2006/relationships/image" Target="../media/image2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jpg"/><Relationship Id="rId4" Type="http://schemas.openxmlformats.org/officeDocument/2006/relationships/image" Target="../media/image30.jpg"/><Relationship Id="rId5" Type="http://schemas.openxmlformats.org/officeDocument/2006/relationships/image" Target="../media/image28.jpg"/><Relationship Id="rId6" Type="http://schemas.openxmlformats.org/officeDocument/2006/relationships/image" Target="../media/image3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jpg"/><Relationship Id="rId4" Type="http://schemas.openxmlformats.org/officeDocument/2006/relationships/image" Target="../media/image46.jpg"/><Relationship Id="rId5" Type="http://schemas.openxmlformats.org/officeDocument/2006/relationships/image" Target="../media/image48.jpg"/><Relationship Id="rId6" Type="http://schemas.openxmlformats.org/officeDocument/2006/relationships/image" Target="../media/image50.jpg"/><Relationship Id="rId7" Type="http://schemas.openxmlformats.org/officeDocument/2006/relationships/image" Target="../media/image4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Relationship Id="rId4" Type="http://schemas.openxmlformats.org/officeDocument/2006/relationships/image" Target="../media/image65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Relationship Id="rId4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4200"/>
            <a:ext cx="9284175" cy="53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425" y="1928813"/>
            <a:ext cx="310515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463" y="1785938"/>
            <a:ext cx="631507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624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803" y="353100"/>
            <a:ext cx="4038975" cy="19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89" y="2702362"/>
            <a:ext cx="4099200" cy="20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3750" y="2487722"/>
            <a:ext cx="2478878" cy="247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6325" y="353088"/>
            <a:ext cx="293370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888" y="347663"/>
            <a:ext cx="6372225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7" cy="4838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900" y="220425"/>
            <a:ext cx="64542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038" y="53650"/>
            <a:ext cx="2911925" cy="16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587" y="1814175"/>
            <a:ext cx="2919738" cy="181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9487" y="3714775"/>
            <a:ext cx="2985017" cy="14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25" y="1436900"/>
            <a:ext cx="2487400" cy="24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0" y="85725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187" y="152400"/>
            <a:ext cx="321571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175" y="206850"/>
            <a:ext cx="3588187" cy="478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3738"/>
            <a:ext cx="4695375" cy="31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300" y="1013750"/>
            <a:ext cx="4154700" cy="31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900" y="152400"/>
            <a:ext cx="64542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900" y="234050"/>
            <a:ext cx="64542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775" y="152400"/>
            <a:ext cx="64542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900" y="152400"/>
            <a:ext cx="64542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850" y="370088"/>
            <a:ext cx="6610325" cy="44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637" y="336088"/>
            <a:ext cx="2834100" cy="211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262" y="336088"/>
            <a:ext cx="2834095" cy="21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0263" y="2681813"/>
            <a:ext cx="2834100" cy="212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9638" y="2681820"/>
            <a:ext cx="2834103" cy="2125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1"/>
          <p:cNvPicPr preferRelativeResize="0"/>
          <p:nvPr/>
        </p:nvPicPr>
        <p:blipFill rotWithShape="1">
          <a:blip r:embed="rId3">
            <a:alphaModFix/>
          </a:blip>
          <a:srcRect b="46343" l="0" r="0" t="0"/>
          <a:stretch/>
        </p:blipFill>
        <p:spPr>
          <a:xfrm>
            <a:off x="600700" y="791925"/>
            <a:ext cx="7942599" cy="31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125" y="550250"/>
            <a:ext cx="5707749" cy="40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6776400" y="4673100"/>
            <a:ext cx="23676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“Four Futures”, Frase 2016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275" y="152400"/>
            <a:ext cx="3090474" cy="2316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825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275" y="2674175"/>
            <a:ext cx="3090474" cy="2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850" y="152400"/>
            <a:ext cx="64542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775" y="366713"/>
            <a:ext cx="6419850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3126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5"/>
          <p:cNvPicPr preferRelativeResize="0"/>
          <p:nvPr/>
        </p:nvPicPr>
        <p:blipFill rotWithShape="1">
          <a:blip r:embed="rId4">
            <a:alphaModFix/>
          </a:blip>
          <a:srcRect b="17937" l="21637" r="27401" t="48596"/>
          <a:stretch/>
        </p:blipFill>
        <p:spPr>
          <a:xfrm>
            <a:off x="3946075" y="152400"/>
            <a:ext cx="1973000" cy="172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6075" y="2068300"/>
            <a:ext cx="1973000" cy="263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1500" y="625000"/>
            <a:ext cx="2920126" cy="389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75" y="70750"/>
            <a:ext cx="362902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6"/>
          <p:cNvPicPr preferRelativeResize="0"/>
          <p:nvPr/>
        </p:nvPicPr>
        <p:blipFill rotWithShape="1">
          <a:blip r:embed="rId4">
            <a:alphaModFix/>
          </a:blip>
          <a:srcRect b="0" l="-3379" r="3380" t="0"/>
          <a:stretch/>
        </p:blipFill>
        <p:spPr>
          <a:xfrm>
            <a:off x="4237350" y="2571746"/>
            <a:ext cx="4433199" cy="235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6"/>
          <p:cNvPicPr preferRelativeResize="0"/>
          <p:nvPr/>
        </p:nvPicPr>
        <p:blipFill rotWithShape="1">
          <a:blip r:embed="rId5">
            <a:alphaModFix/>
          </a:blip>
          <a:srcRect b="0" l="0" r="0" t="21054"/>
          <a:stretch/>
        </p:blipFill>
        <p:spPr>
          <a:xfrm>
            <a:off x="4490350" y="312975"/>
            <a:ext cx="4289075" cy="21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375" y="152400"/>
            <a:ext cx="64542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900" y="152400"/>
            <a:ext cx="64542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900" y="304800"/>
            <a:ext cx="64542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900" y="152400"/>
            <a:ext cx="64542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900" y="152400"/>
            <a:ext cx="645420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1"/>
          <p:cNvSpPr txBox="1"/>
          <p:nvPr/>
        </p:nvSpPr>
        <p:spPr>
          <a:xfrm>
            <a:off x="7728850" y="2694225"/>
            <a:ext cx="13500" cy="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774" y="215907"/>
            <a:ext cx="3262439" cy="2219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056052" y="2177748"/>
            <a:ext cx="2364249" cy="31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787" y="215897"/>
            <a:ext cx="1834399" cy="221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4336" y="215908"/>
            <a:ext cx="1834399" cy="221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3975" y="2552373"/>
            <a:ext cx="3205328" cy="240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8000"/>
            <a:ext cx="8839201" cy="3587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4"/>
          <p:cNvSpPr txBox="1"/>
          <p:nvPr/>
        </p:nvSpPr>
        <p:spPr>
          <a:xfrm>
            <a:off x="1959375" y="4122950"/>
            <a:ext cx="5701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COUNTERANTIDISINTERMEDIATION</a:t>
            </a:r>
            <a:endParaRPr sz="2400"/>
          </a:p>
        </p:txBody>
      </p:sp>
      <p:pic>
        <p:nvPicPr>
          <p:cNvPr id="284" name="Google Shape;2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788" y="450400"/>
            <a:ext cx="4239968" cy="317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475" y="2824431"/>
            <a:ext cx="2632625" cy="206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225" y="409875"/>
            <a:ext cx="3157826" cy="19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0829" y="2723200"/>
            <a:ext cx="2632633" cy="22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7374" y="293963"/>
            <a:ext cx="3004850" cy="219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813" y="3107850"/>
            <a:ext cx="22383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413" y="1657350"/>
            <a:ext cx="2147200" cy="10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36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125" y="550250"/>
            <a:ext cx="5707749" cy="40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988" y="1704975"/>
            <a:ext cx="4772025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113" y="1938325"/>
            <a:ext cx="5057775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